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1CD9E1-78C7-4FC2-9139-B4BD696075A7}" v="5" dt="2022-10-21T16:23:33.8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ez, Maria" userId="60e08380-f1e7-4a52-b77e-7dc957182298" providerId="ADAL" clId="{B91CD9E1-78C7-4FC2-9139-B4BD696075A7}"/>
    <pc:docChg chg="custSel addSld modSld">
      <pc:chgData name="Martinez, Maria" userId="60e08380-f1e7-4a52-b77e-7dc957182298" providerId="ADAL" clId="{B91CD9E1-78C7-4FC2-9139-B4BD696075A7}" dt="2022-10-21T16:50:05.680" v="134" actId="14100"/>
      <pc:docMkLst>
        <pc:docMk/>
      </pc:docMkLst>
      <pc:sldChg chg="addSp delSp modSp mod">
        <pc:chgData name="Martinez, Maria" userId="60e08380-f1e7-4a52-b77e-7dc957182298" providerId="ADAL" clId="{B91CD9E1-78C7-4FC2-9139-B4BD696075A7}" dt="2022-10-21T16:27:05.607" v="69" actId="14100"/>
        <pc:sldMkLst>
          <pc:docMk/>
          <pc:sldMk cId="2134317226" sldId="256"/>
        </pc:sldMkLst>
        <pc:picChg chg="del">
          <ac:chgData name="Martinez, Maria" userId="60e08380-f1e7-4a52-b77e-7dc957182298" providerId="ADAL" clId="{B91CD9E1-78C7-4FC2-9139-B4BD696075A7}" dt="2022-10-21T16:24:53.672" v="57" actId="478"/>
          <ac:picMkLst>
            <pc:docMk/>
            <pc:sldMk cId="2134317226" sldId="256"/>
            <ac:picMk id="5" creationId="{5EE8872A-8724-A8CD-EBC9-9C1E673CAC84}"/>
          </ac:picMkLst>
        </pc:picChg>
        <pc:picChg chg="mod">
          <ac:chgData name="Martinez, Maria" userId="60e08380-f1e7-4a52-b77e-7dc957182298" providerId="ADAL" clId="{B91CD9E1-78C7-4FC2-9139-B4BD696075A7}" dt="2022-10-21T16:25:09.559" v="63" actId="14100"/>
          <ac:picMkLst>
            <pc:docMk/>
            <pc:sldMk cId="2134317226" sldId="256"/>
            <ac:picMk id="7" creationId="{DB5F2668-ED5F-ADAD-5CD2-5954BA97D4F2}"/>
          </ac:picMkLst>
        </pc:picChg>
        <pc:picChg chg="mod">
          <ac:chgData name="Martinez, Maria" userId="60e08380-f1e7-4a52-b77e-7dc957182298" providerId="ADAL" clId="{B91CD9E1-78C7-4FC2-9139-B4BD696075A7}" dt="2022-10-21T16:27:05.607" v="69" actId="14100"/>
          <ac:picMkLst>
            <pc:docMk/>
            <pc:sldMk cId="2134317226" sldId="256"/>
            <ac:picMk id="9" creationId="{458182C1-E1B8-81C7-8B01-562B8ACD7C3F}"/>
          </ac:picMkLst>
        </pc:picChg>
        <pc:picChg chg="del">
          <ac:chgData name="Martinez, Maria" userId="60e08380-f1e7-4a52-b77e-7dc957182298" providerId="ADAL" clId="{B91CD9E1-78C7-4FC2-9139-B4BD696075A7}" dt="2022-10-21T16:26:52.110" v="64" actId="478"/>
          <ac:picMkLst>
            <pc:docMk/>
            <pc:sldMk cId="2134317226" sldId="256"/>
            <ac:picMk id="11" creationId="{A81B2B56-27A6-F669-00A9-87B7BF712499}"/>
          </ac:picMkLst>
        </pc:picChg>
        <pc:picChg chg="add mod">
          <ac:chgData name="Martinez, Maria" userId="60e08380-f1e7-4a52-b77e-7dc957182298" providerId="ADAL" clId="{B91CD9E1-78C7-4FC2-9139-B4BD696075A7}" dt="2022-10-21T16:25:05.663" v="62" actId="14100"/>
          <ac:picMkLst>
            <pc:docMk/>
            <pc:sldMk cId="2134317226" sldId="256"/>
            <ac:picMk id="13" creationId="{79F4DF3C-31F0-E049-627C-6FC603C16D87}"/>
          </ac:picMkLst>
        </pc:picChg>
        <pc:picChg chg="add mod">
          <ac:chgData name="Martinez, Maria" userId="60e08380-f1e7-4a52-b77e-7dc957182298" providerId="ADAL" clId="{B91CD9E1-78C7-4FC2-9139-B4BD696075A7}" dt="2022-10-21T16:27:03.079" v="68" actId="14100"/>
          <ac:picMkLst>
            <pc:docMk/>
            <pc:sldMk cId="2134317226" sldId="256"/>
            <ac:picMk id="15" creationId="{B8661482-74F3-A5B5-A712-DCC45CF22BC2}"/>
          </ac:picMkLst>
        </pc:picChg>
      </pc:sldChg>
      <pc:sldChg chg="addSp delSp modSp mod">
        <pc:chgData name="Martinez, Maria" userId="60e08380-f1e7-4a52-b77e-7dc957182298" providerId="ADAL" clId="{B91CD9E1-78C7-4FC2-9139-B4BD696075A7}" dt="2022-10-21T16:31:20.047" v="81" actId="14100"/>
        <pc:sldMkLst>
          <pc:docMk/>
          <pc:sldMk cId="376270209" sldId="257"/>
        </pc:sldMkLst>
        <pc:picChg chg="del">
          <ac:chgData name="Martinez, Maria" userId="60e08380-f1e7-4a52-b77e-7dc957182298" providerId="ADAL" clId="{B91CD9E1-78C7-4FC2-9139-B4BD696075A7}" dt="2022-10-21T16:29:21.831" v="70" actId="478"/>
          <ac:picMkLst>
            <pc:docMk/>
            <pc:sldMk cId="376270209" sldId="257"/>
            <ac:picMk id="3" creationId="{9FCE46DA-EDF8-5F07-1E89-099D6A589D4A}"/>
          </ac:picMkLst>
        </pc:picChg>
        <pc:picChg chg="mod">
          <ac:chgData name="Martinez, Maria" userId="60e08380-f1e7-4a52-b77e-7dc957182298" providerId="ADAL" clId="{B91CD9E1-78C7-4FC2-9139-B4BD696075A7}" dt="2022-10-21T16:29:39.609" v="76" actId="14100"/>
          <ac:picMkLst>
            <pc:docMk/>
            <pc:sldMk cId="376270209" sldId="257"/>
            <ac:picMk id="4" creationId="{723EB717-BB38-EB57-D583-45EC8B7781BD}"/>
          </ac:picMkLst>
        </pc:picChg>
        <pc:picChg chg="del">
          <ac:chgData name="Martinez, Maria" userId="60e08380-f1e7-4a52-b77e-7dc957182298" providerId="ADAL" clId="{B91CD9E1-78C7-4FC2-9139-B4BD696075A7}" dt="2022-10-21T16:31:08.180" v="77" actId="478"/>
          <ac:picMkLst>
            <pc:docMk/>
            <pc:sldMk cId="376270209" sldId="257"/>
            <ac:picMk id="8" creationId="{BB201DE7-E835-10A9-FAE3-00DF03617E07}"/>
          </ac:picMkLst>
        </pc:picChg>
        <pc:picChg chg="add mod">
          <ac:chgData name="Martinez, Maria" userId="60e08380-f1e7-4a52-b77e-7dc957182298" providerId="ADAL" clId="{B91CD9E1-78C7-4FC2-9139-B4BD696075A7}" dt="2022-10-21T16:29:34.536" v="75" actId="14100"/>
          <ac:picMkLst>
            <pc:docMk/>
            <pc:sldMk cId="376270209" sldId="257"/>
            <ac:picMk id="13" creationId="{22A04995-93D9-2820-FAB0-754669AFB796}"/>
          </ac:picMkLst>
        </pc:picChg>
        <pc:picChg chg="add mod">
          <ac:chgData name="Martinez, Maria" userId="60e08380-f1e7-4a52-b77e-7dc957182298" providerId="ADAL" clId="{B91CD9E1-78C7-4FC2-9139-B4BD696075A7}" dt="2022-10-21T16:31:20.047" v="81" actId="14100"/>
          <ac:picMkLst>
            <pc:docMk/>
            <pc:sldMk cId="376270209" sldId="257"/>
            <ac:picMk id="15" creationId="{8B82FF16-D0A5-5C37-01F1-04101D111BAC}"/>
          </ac:picMkLst>
        </pc:picChg>
      </pc:sldChg>
      <pc:sldChg chg="addSp delSp modSp mod">
        <pc:chgData name="Martinez, Maria" userId="60e08380-f1e7-4a52-b77e-7dc957182298" providerId="ADAL" clId="{B91CD9E1-78C7-4FC2-9139-B4BD696075A7}" dt="2022-10-21T16:41:59.204" v="96" actId="14100"/>
        <pc:sldMkLst>
          <pc:docMk/>
          <pc:sldMk cId="227883388" sldId="258"/>
        </pc:sldMkLst>
        <pc:picChg chg="del">
          <ac:chgData name="Martinez, Maria" userId="60e08380-f1e7-4a52-b77e-7dc957182298" providerId="ADAL" clId="{B91CD9E1-78C7-4FC2-9139-B4BD696075A7}" dt="2022-10-21T16:36:03.928" v="82" actId="478"/>
          <ac:picMkLst>
            <pc:docMk/>
            <pc:sldMk cId="227883388" sldId="258"/>
            <ac:picMk id="5" creationId="{CFADDFCC-DC03-3F99-2C95-405E66505B8D}"/>
          </ac:picMkLst>
        </pc:picChg>
        <pc:picChg chg="del">
          <ac:chgData name="Martinez, Maria" userId="60e08380-f1e7-4a52-b77e-7dc957182298" providerId="ADAL" clId="{B91CD9E1-78C7-4FC2-9139-B4BD696075A7}" dt="2022-10-21T16:41:07.482" v="88" actId="478"/>
          <ac:picMkLst>
            <pc:docMk/>
            <pc:sldMk cId="227883388" sldId="258"/>
            <ac:picMk id="7" creationId="{C5EACFCD-6864-B499-C1E1-49AB5D12D55F}"/>
          </ac:picMkLst>
        </pc:picChg>
        <pc:picChg chg="mod">
          <ac:chgData name="Martinez, Maria" userId="60e08380-f1e7-4a52-b77e-7dc957182298" providerId="ADAL" clId="{B91CD9E1-78C7-4FC2-9139-B4BD696075A7}" dt="2022-10-21T16:41:52.948" v="94" actId="1076"/>
          <ac:picMkLst>
            <pc:docMk/>
            <pc:sldMk cId="227883388" sldId="258"/>
            <ac:picMk id="10" creationId="{4F5E577E-EDC1-D54F-4F21-7AC1A24995F8}"/>
          </ac:picMkLst>
        </pc:picChg>
        <pc:picChg chg="add mod">
          <ac:chgData name="Martinez, Maria" userId="60e08380-f1e7-4a52-b77e-7dc957182298" providerId="ADAL" clId="{B91CD9E1-78C7-4FC2-9139-B4BD696075A7}" dt="2022-10-21T16:36:13.996" v="87" actId="14100"/>
          <ac:picMkLst>
            <pc:docMk/>
            <pc:sldMk cId="227883388" sldId="258"/>
            <ac:picMk id="11" creationId="{7783A7BB-C623-34B0-F8C8-81028FA81BC0}"/>
          </ac:picMkLst>
        </pc:picChg>
        <pc:picChg chg="add mod">
          <ac:chgData name="Martinez, Maria" userId="60e08380-f1e7-4a52-b77e-7dc957182298" providerId="ADAL" clId="{B91CD9E1-78C7-4FC2-9139-B4BD696075A7}" dt="2022-10-21T16:41:59.204" v="96" actId="14100"/>
          <ac:picMkLst>
            <pc:docMk/>
            <pc:sldMk cId="227883388" sldId="258"/>
            <ac:picMk id="13" creationId="{70C0F2BE-39C8-292F-8C50-C0960172DD51}"/>
          </ac:picMkLst>
        </pc:picChg>
      </pc:sldChg>
      <pc:sldChg chg="addSp delSp modSp mod">
        <pc:chgData name="Martinez, Maria" userId="60e08380-f1e7-4a52-b77e-7dc957182298" providerId="ADAL" clId="{B91CD9E1-78C7-4FC2-9139-B4BD696075A7}" dt="2022-10-21T16:45:08.866" v="107" actId="1076"/>
        <pc:sldMkLst>
          <pc:docMk/>
          <pc:sldMk cId="4202035500" sldId="259"/>
        </pc:sldMkLst>
        <pc:picChg chg="del">
          <ac:chgData name="Martinez, Maria" userId="60e08380-f1e7-4a52-b77e-7dc957182298" providerId="ADAL" clId="{B91CD9E1-78C7-4FC2-9139-B4BD696075A7}" dt="2022-10-21T16:43:23.511" v="97" actId="478"/>
          <ac:picMkLst>
            <pc:docMk/>
            <pc:sldMk cId="4202035500" sldId="259"/>
            <ac:picMk id="7" creationId="{1D15049D-F3E6-CF15-137D-FE73C454340B}"/>
          </ac:picMkLst>
        </pc:picChg>
        <pc:picChg chg="del">
          <ac:chgData name="Martinez, Maria" userId="60e08380-f1e7-4a52-b77e-7dc957182298" providerId="ADAL" clId="{B91CD9E1-78C7-4FC2-9139-B4BD696075A7}" dt="2022-10-21T16:44:59.308" v="102" actId="478"/>
          <ac:picMkLst>
            <pc:docMk/>
            <pc:sldMk cId="4202035500" sldId="259"/>
            <ac:picMk id="9" creationId="{516EE93B-38F9-BD9E-11BB-ACE8FE251D88}"/>
          </ac:picMkLst>
        </pc:picChg>
        <pc:picChg chg="add mod">
          <ac:chgData name="Martinez, Maria" userId="60e08380-f1e7-4a52-b77e-7dc957182298" providerId="ADAL" clId="{B91CD9E1-78C7-4FC2-9139-B4BD696075A7}" dt="2022-10-21T16:43:31.830" v="101" actId="14100"/>
          <ac:picMkLst>
            <pc:docMk/>
            <pc:sldMk cId="4202035500" sldId="259"/>
            <ac:picMk id="11" creationId="{89EAAB11-3B9B-8FCE-D298-38EB9CA9A855}"/>
          </ac:picMkLst>
        </pc:picChg>
        <pc:picChg chg="add mod">
          <ac:chgData name="Martinez, Maria" userId="60e08380-f1e7-4a52-b77e-7dc957182298" providerId="ADAL" clId="{B91CD9E1-78C7-4FC2-9139-B4BD696075A7}" dt="2022-10-21T16:45:08.866" v="107" actId="1076"/>
          <ac:picMkLst>
            <pc:docMk/>
            <pc:sldMk cId="4202035500" sldId="259"/>
            <ac:picMk id="13" creationId="{DD65B698-2613-437C-1E02-CBAE245F17CC}"/>
          </ac:picMkLst>
        </pc:picChg>
      </pc:sldChg>
      <pc:sldChg chg="addSp delSp modSp new mod">
        <pc:chgData name="Martinez, Maria" userId="60e08380-f1e7-4a52-b77e-7dc957182298" providerId="ADAL" clId="{B91CD9E1-78C7-4FC2-9139-B4BD696075A7}" dt="2022-10-21T16:48:27.077" v="125" actId="14100"/>
        <pc:sldMkLst>
          <pc:docMk/>
          <pc:sldMk cId="2195828583" sldId="260"/>
        </pc:sldMkLst>
        <pc:spChg chg="del">
          <ac:chgData name="Martinez, Maria" userId="60e08380-f1e7-4a52-b77e-7dc957182298" providerId="ADAL" clId="{B91CD9E1-78C7-4FC2-9139-B4BD696075A7}" dt="2022-10-21T16:12:44.553" v="2" actId="478"/>
          <ac:spMkLst>
            <pc:docMk/>
            <pc:sldMk cId="2195828583" sldId="260"/>
            <ac:spMk id="2" creationId="{B462E28F-3A66-EEAD-D132-45DEBB40C8DC}"/>
          </ac:spMkLst>
        </pc:spChg>
        <pc:spChg chg="del">
          <ac:chgData name="Martinez, Maria" userId="60e08380-f1e7-4a52-b77e-7dc957182298" providerId="ADAL" clId="{B91CD9E1-78C7-4FC2-9139-B4BD696075A7}" dt="2022-10-21T16:12:41.912" v="1" actId="22"/>
          <ac:spMkLst>
            <pc:docMk/>
            <pc:sldMk cId="2195828583" sldId="260"/>
            <ac:spMk id="3" creationId="{4867D721-439F-C3C4-75FF-B774E3D60F75}"/>
          </ac:spMkLst>
        </pc:spChg>
        <pc:spChg chg="add del mod">
          <ac:chgData name="Martinez, Maria" userId="60e08380-f1e7-4a52-b77e-7dc957182298" providerId="ADAL" clId="{B91CD9E1-78C7-4FC2-9139-B4BD696075A7}" dt="2022-10-21T16:46:31.270" v="110" actId="478"/>
          <ac:spMkLst>
            <pc:docMk/>
            <pc:sldMk cId="2195828583" sldId="260"/>
            <ac:spMk id="11" creationId="{D6592CA1-6952-26F1-5052-99A200EE9886}"/>
          </ac:spMkLst>
        </pc:spChg>
        <pc:picChg chg="add del mod ord">
          <ac:chgData name="Martinez, Maria" userId="60e08380-f1e7-4a52-b77e-7dc957182298" providerId="ADAL" clId="{B91CD9E1-78C7-4FC2-9139-B4BD696075A7}" dt="2022-10-21T16:46:26.235" v="108" actId="478"/>
          <ac:picMkLst>
            <pc:docMk/>
            <pc:sldMk cId="2195828583" sldId="260"/>
            <ac:picMk id="5" creationId="{9B6A85BB-7438-8D00-B3C2-78CD9E33D9F5}"/>
          </ac:picMkLst>
        </pc:picChg>
        <pc:picChg chg="add mod">
          <ac:chgData name="Martinez, Maria" userId="60e08380-f1e7-4a52-b77e-7dc957182298" providerId="ADAL" clId="{B91CD9E1-78C7-4FC2-9139-B4BD696075A7}" dt="2022-10-21T16:15:51.349" v="26" actId="14100"/>
          <ac:picMkLst>
            <pc:docMk/>
            <pc:sldMk cId="2195828583" sldId="260"/>
            <ac:picMk id="6" creationId="{F40E537D-0EBE-9B2E-482B-09EAA2F7E592}"/>
          </ac:picMkLst>
        </pc:picChg>
        <pc:picChg chg="add del mod">
          <ac:chgData name="Martinez, Maria" userId="60e08380-f1e7-4a52-b77e-7dc957182298" providerId="ADAL" clId="{B91CD9E1-78C7-4FC2-9139-B4BD696075A7}" dt="2022-10-21T16:46:45.936" v="116" actId="478"/>
          <ac:picMkLst>
            <pc:docMk/>
            <pc:sldMk cId="2195828583" sldId="260"/>
            <ac:picMk id="8" creationId="{5110941D-2584-8B03-60DE-C788EC1E4A46}"/>
          </ac:picMkLst>
        </pc:picChg>
        <pc:picChg chg="add mod">
          <ac:chgData name="Martinez, Maria" userId="60e08380-f1e7-4a52-b77e-7dc957182298" providerId="ADAL" clId="{B91CD9E1-78C7-4FC2-9139-B4BD696075A7}" dt="2022-10-21T16:48:20.869" v="122" actId="14100"/>
          <ac:picMkLst>
            <pc:docMk/>
            <pc:sldMk cId="2195828583" sldId="260"/>
            <ac:picMk id="9" creationId="{5C20C597-AC4D-44AF-9F0A-051ED588EA2A}"/>
          </ac:picMkLst>
        </pc:picChg>
        <pc:picChg chg="add mod">
          <ac:chgData name="Martinez, Maria" userId="60e08380-f1e7-4a52-b77e-7dc957182298" providerId="ADAL" clId="{B91CD9E1-78C7-4FC2-9139-B4BD696075A7}" dt="2022-10-21T16:46:42.244" v="115" actId="14100"/>
          <ac:picMkLst>
            <pc:docMk/>
            <pc:sldMk cId="2195828583" sldId="260"/>
            <ac:picMk id="13" creationId="{52BD90A3-E40C-8541-E69E-9A4F5C7D6DEF}"/>
          </ac:picMkLst>
        </pc:picChg>
        <pc:picChg chg="add mod">
          <ac:chgData name="Martinez, Maria" userId="60e08380-f1e7-4a52-b77e-7dc957182298" providerId="ADAL" clId="{B91CD9E1-78C7-4FC2-9139-B4BD696075A7}" dt="2022-10-21T16:48:27.077" v="125" actId="14100"/>
          <ac:picMkLst>
            <pc:docMk/>
            <pc:sldMk cId="2195828583" sldId="260"/>
            <ac:picMk id="15" creationId="{0B04224D-4A12-61E0-E6B6-704A52D1F434}"/>
          </ac:picMkLst>
        </pc:picChg>
      </pc:sldChg>
      <pc:sldChg chg="addSp delSp modSp new mod">
        <pc:chgData name="Martinez, Maria" userId="60e08380-f1e7-4a52-b77e-7dc957182298" providerId="ADAL" clId="{B91CD9E1-78C7-4FC2-9139-B4BD696075A7}" dt="2022-10-21T16:49:59.672" v="133" actId="14100"/>
        <pc:sldMkLst>
          <pc:docMk/>
          <pc:sldMk cId="3876349679" sldId="261"/>
        </pc:sldMkLst>
        <pc:spChg chg="del">
          <ac:chgData name="Martinez, Maria" userId="60e08380-f1e7-4a52-b77e-7dc957182298" providerId="ADAL" clId="{B91CD9E1-78C7-4FC2-9139-B4BD696075A7}" dt="2022-10-21T16:16:12.703" v="32" actId="478"/>
          <ac:spMkLst>
            <pc:docMk/>
            <pc:sldMk cId="3876349679" sldId="261"/>
            <ac:spMk id="2" creationId="{BA774A50-B2FA-25B6-09A4-46D66EF7E74C}"/>
          </ac:spMkLst>
        </pc:spChg>
        <pc:spChg chg="del">
          <ac:chgData name="Martinez, Maria" userId="60e08380-f1e7-4a52-b77e-7dc957182298" providerId="ADAL" clId="{B91CD9E1-78C7-4FC2-9139-B4BD696075A7}" dt="2022-10-21T16:16:14.667" v="33" actId="478"/>
          <ac:spMkLst>
            <pc:docMk/>
            <pc:sldMk cId="3876349679" sldId="261"/>
            <ac:spMk id="3" creationId="{8B4AF8A2-3A3F-A874-3F6D-EF7000097F64}"/>
          </ac:spMkLst>
        </pc:spChg>
        <pc:picChg chg="add del mod">
          <ac:chgData name="Martinez, Maria" userId="60e08380-f1e7-4a52-b77e-7dc957182298" providerId="ADAL" clId="{B91CD9E1-78C7-4FC2-9139-B4BD696075A7}" dt="2022-10-21T16:48:33.826" v="126" actId="478"/>
          <ac:picMkLst>
            <pc:docMk/>
            <pc:sldMk cId="3876349679" sldId="261"/>
            <ac:picMk id="5" creationId="{F5FE364E-762A-2C6F-F00E-E1FC21E9F729}"/>
          </ac:picMkLst>
        </pc:picChg>
        <pc:picChg chg="add mod">
          <ac:chgData name="Martinez, Maria" userId="60e08380-f1e7-4a52-b77e-7dc957182298" providerId="ADAL" clId="{B91CD9E1-78C7-4FC2-9139-B4BD696075A7}" dt="2022-10-21T16:49:55.345" v="131" actId="14100"/>
          <ac:picMkLst>
            <pc:docMk/>
            <pc:sldMk cId="3876349679" sldId="261"/>
            <ac:picMk id="6" creationId="{35E4816F-BD18-A838-9215-4B8B377BA9EC}"/>
          </ac:picMkLst>
        </pc:picChg>
        <pc:picChg chg="add mod">
          <ac:chgData name="Martinez, Maria" userId="60e08380-f1e7-4a52-b77e-7dc957182298" providerId="ADAL" clId="{B91CD9E1-78C7-4FC2-9139-B4BD696075A7}" dt="2022-10-21T16:49:57.615" v="132" actId="14100"/>
          <ac:picMkLst>
            <pc:docMk/>
            <pc:sldMk cId="3876349679" sldId="261"/>
            <ac:picMk id="8" creationId="{45B6C862-956E-DC66-1450-2866CEA53C15}"/>
          </ac:picMkLst>
        </pc:picChg>
        <pc:picChg chg="add mod">
          <ac:chgData name="Martinez, Maria" userId="60e08380-f1e7-4a52-b77e-7dc957182298" providerId="ADAL" clId="{B91CD9E1-78C7-4FC2-9139-B4BD696075A7}" dt="2022-10-21T16:49:59.672" v="133" actId="14100"/>
          <ac:picMkLst>
            <pc:docMk/>
            <pc:sldMk cId="3876349679" sldId="261"/>
            <ac:picMk id="9" creationId="{6758D4FD-A845-916F-EEE4-553AE44C6EB1}"/>
          </ac:picMkLst>
        </pc:picChg>
        <pc:picChg chg="add mod">
          <ac:chgData name="Martinez, Maria" userId="60e08380-f1e7-4a52-b77e-7dc957182298" providerId="ADAL" clId="{B91CD9E1-78C7-4FC2-9139-B4BD696075A7}" dt="2022-10-21T16:49:53.127" v="130" actId="14100"/>
          <ac:picMkLst>
            <pc:docMk/>
            <pc:sldMk cId="3876349679" sldId="261"/>
            <ac:picMk id="11" creationId="{E124EC20-3ADC-302D-40D6-5627E206443F}"/>
          </ac:picMkLst>
        </pc:picChg>
      </pc:sldChg>
      <pc:sldChg chg="addSp delSp modSp new mod">
        <pc:chgData name="Martinez, Maria" userId="60e08380-f1e7-4a52-b77e-7dc957182298" providerId="ADAL" clId="{B91CD9E1-78C7-4FC2-9139-B4BD696075A7}" dt="2022-10-21T16:50:05.680" v="134" actId="14100"/>
        <pc:sldMkLst>
          <pc:docMk/>
          <pc:sldMk cId="641184162" sldId="262"/>
        </pc:sldMkLst>
        <pc:spChg chg="del">
          <ac:chgData name="Martinez, Maria" userId="60e08380-f1e7-4a52-b77e-7dc957182298" providerId="ADAL" clId="{B91CD9E1-78C7-4FC2-9139-B4BD696075A7}" dt="2022-10-21T16:23:22.898" v="50" actId="478"/>
          <ac:spMkLst>
            <pc:docMk/>
            <pc:sldMk cId="641184162" sldId="262"/>
            <ac:spMk id="2" creationId="{B8784426-BB2F-A2F3-CCCC-66B64D2769C4}"/>
          </ac:spMkLst>
        </pc:spChg>
        <pc:spChg chg="del">
          <ac:chgData name="Martinez, Maria" userId="60e08380-f1e7-4a52-b77e-7dc957182298" providerId="ADAL" clId="{B91CD9E1-78C7-4FC2-9139-B4BD696075A7}" dt="2022-10-21T16:23:19.795" v="49" actId="22"/>
          <ac:spMkLst>
            <pc:docMk/>
            <pc:sldMk cId="641184162" sldId="262"/>
            <ac:spMk id="3" creationId="{B2187A3E-BB04-B416-29C7-D707E8998C87}"/>
          </ac:spMkLst>
        </pc:spChg>
        <pc:picChg chg="add mod ord">
          <ac:chgData name="Martinez, Maria" userId="60e08380-f1e7-4a52-b77e-7dc957182298" providerId="ADAL" clId="{B91CD9E1-78C7-4FC2-9139-B4BD696075A7}" dt="2022-10-21T16:50:05.680" v="134" actId="14100"/>
          <ac:picMkLst>
            <pc:docMk/>
            <pc:sldMk cId="641184162" sldId="262"/>
            <ac:picMk id="5" creationId="{2AAE7635-8989-5FFB-BEA1-4FD80D6CBA1B}"/>
          </ac:picMkLst>
        </pc:picChg>
        <pc:picChg chg="add mod">
          <ac:chgData name="Martinez, Maria" userId="60e08380-f1e7-4a52-b77e-7dc957182298" providerId="ADAL" clId="{B91CD9E1-78C7-4FC2-9139-B4BD696075A7}" dt="2022-10-21T16:23:35.251" v="55" actId="1076"/>
          <ac:picMkLst>
            <pc:docMk/>
            <pc:sldMk cId="641184162" sldId="262"/>
            <ac:picMk id="6" creationId="{E05AC3FC-E861-9194-B9EB-A3E7DD7D6F3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B53C8C-C21B-A5FB-4AF5-3D2411D744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1F348E1-F80F-83A8-5B8A-4E3F015FC0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7B8C505-1C8F-5B54-8ECB-0B461EB6E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21/10/2022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A9C57A-8E51-8560-BBFC-243BE5A9C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E537874-C218-4B89-B432-481DADE8E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9144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D7FCE4-01CE-9DB8-4603-595B02994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B586486-2066-2835-2BA9-37B32F822A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3F9B70-AB2E-3100-996F-8F16C889D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21/10/2022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65C986F-DF9E-4C0E-5B80-0C4E02B4A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0DD6B03-21E9-55FC-A722-4D8F92943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54167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11D3717-B826-016F-8BF2-73E66A1E28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A10918A-0E7D-B8D7-A443-D13015CD0A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7C04696-9B38-631B-9D1C-48DD85009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21/10/2022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EB904A7-B7B4-1893-3CE7-72B37B92A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44DBB4D-94B2-7E2D-DF47-02FC8E63F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474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8D9683-CC27-D8FB-5B04-500F7DF3E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2867E83-CC4B-D1A3-70B0-6C117965CA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E27C02-C819-D7C8-B506-983268E84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21/10/2022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0D8B5E-285D-1451-E9E9-BBB2B17CA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07A30E-DD7D-3546-F6DF-598EF018F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76199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BD7591-48E5-FF0B-02CC-92B06E766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4E3974F-411A-AB92-AB3F-6D9F96D13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BC7875-61E1-E7E6-7268-2665C01A4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21/10/2022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70C85A-0137-DE8A-887C-EE4546040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999431-4FE2-5F52-48CA-38440D49A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8571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E3E297-F78D-0290-6355-8FBEAE808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835E6A7-ED11-F3F3-7A4F-747A5E81A6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F295F2-3123-AD5D-7B9C-D7F807E858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B38F8DD-6D58-AF61-C5CA-BC71CACE0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21/10/2022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1050D81-05E7-9D75-94E4-6605AF0CB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BD500A9-A9ED-E50B-F566-E3D9CA97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93960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BECBAC-8F00-2979-6367-3406E606E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BD54827-C9A1-6D5E-5A46-E8E5EBD89D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76EF5FF-9302-959E-FD8F-6A16A7F65E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C519544-015C-8E09-092B-E99441B04C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9B676E-B5A0-E394-D057-4E6231EA8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3829D7E-B055-E3BF-8B66-01CA092C9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21/10/2022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9DF9481-3471-9F32-89A4-13654C012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D99E4C9-38D0-681A-F24C-E39932A6D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8981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020923-271B-2475-B527-1C8EEB4CB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01EC6A7-2068-B2B2-7576-05A31743C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21/10/2022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03A4843-657A-0B45-CFC6-056A8040C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12FC832-0B31-2911-9E21-1EFC3ED3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6092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C5A9470-4B13-FA40-77E8-6D77D7054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21/10/2022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A7D92AD-6EF2-1D6D-C740-BE1D91F36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4AF8A93-220F-291F-2A09-FA583A0A7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1909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51CF9A-61F3-C9A6-1593-A33D41C25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9C3B299-3246-E826-9DA8-922B0548F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F439829-38ED-0DD0-D4F6-3E123AFEA8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999262F-72E1-14A1-A439-04C454D59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21/10/2022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58B7856-D9F9-69DE-1243-0BF0D7314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7AC6BB5-E04B-56E1-53D1-DADA17F71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9650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EA5415-B670-6F81-52FF-577229F91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D288C60-C5B8-796E-C525-AF162EC34E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ABF031-B824-B899-66E0-FCAFCC718F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8557676-1D8F-9C1C-D73A-166956BD7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D335-A3DB-4FFF-99A8-303EACAC034D}" type="datetimeFigureOut">
              <a:rPr lang="es-CO" smtClean="0"/>
              <a:t>21/10/2022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DB27F24-72AB-5A65-3D81-BCF7C8F3D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97C3C4B-9B87-1001-2108-FC81D2819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775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4355B4A-0A78-B6C0-D7A4-360C39775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599CCE0-1256-CC64-12C0-68F688376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35C9954-9D7E-6B41-495D-E44B4B8F6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4D335-A3DB-4FFF-99A8-303EACAC034D}" type="datetimeFigureOut">
              <a:rPr lang="es-CO" smtClean="0"/>
              <a:t>21/10/2022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B6D5DE2-396E-1D52-771A-7A9A714C28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7F3C04-AF47-BCE8-F68F-CAD5C0DB12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BA4C8-6998-4038-88D3-9505B31FECA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21517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DB5F2668-ED5F-ADAD-5CD2-5954BA97D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2641" y="677228"/>
            <a:ext cx="2481263" cy="405669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58182C1-E1B8-81C7-8B01-562B8ACD7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9066" y="677228"/>
            <a:ext cx="2481263" cy="405240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9F4DF3C-31F0-E049-627C-6FC603C16D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52" y="677228"/>
            <a:ext cx="2394514" cy="4056697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8661482-74F3-A5B5-A712-DCC45CF22B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1128" y="672940"/>
            <a:ext cx="2334501" cy="4056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317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23EB717-BB38-EB57-D583-45EC8B778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7017" y="400049"/>
            <a:ext cx="2543175" cy="419100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F5E577E-EDC1-D54F-4F21-7AC1A24995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9336" y="400049"/>
            <a:ext cx="2543175" cy="428625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22A04995-93D9-2820-FAB0-754669AFB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674" y="400049"/>
            <a:ext cx="2543176" cy="419100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8B82FF16-D0A5-5C37-01F1-04101D111B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4358" y="400050"/>
            <a:ext cx="2690812" cy="435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70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23EB717-BB38-EB57-D583-45EC8B778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767" y="483392"/>
            <a:ext cx="2590408" cy="420290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F5E577E-EDC1-D54F-4F21-7AC1A24995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7862" y="483392"/>
            <a:ext cx="2543175" cy="424457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783A7BB-C623-34B0-F8C8-81028FA81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80" y="483393"/>
            <a:ext cx="3035687" cy="432673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0C0F2BE-39C8-292F-8C50-C0960172D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9827" y="483393"/>
            <a:ext cx="2713147" cy="425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83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50194B6-929B-061A-3FA3-807FBBFA9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992" y="483392"/>
            <a:ext cx="2590408" cy="420290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A5859E8-66ED-4FF9-1D67-8FAFD5677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2492" y="483392"/>
            <a:ext cx="2590408" cy="420290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89EAAB11-3B9B-8FCE-D298-38EB9CA9A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655" y="483392"/>
            <a:ext cx="2700337" cy="420290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D65B698-2613-437C-1E02-CBAE245F1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0327" y="483392"/>
            <a:ext cx="2594441" cy="420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035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F40E537D-0EBE-9B2E-482B-09EAA2F7E5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787399"/>
            <a:ext cx="2557806" cy="418465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C20C597-AC4D-44AF-9F0A-051ED588E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4474" y="787400"/>
            <a:ext cx="2682009" cy="438785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52BD90A3-E40C-8541-E69E-9A4F5C7D6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75" y="787399"/>
            <a:ext cx="2695720" cy="418465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0B04224D-4A12-61E0-E6B6-704A52D1F4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5010" y="787399"/>
            <a:ext cx="2695720" cy="427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828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35E4816F-BD18-A838-9215-4B8B377BA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900" y="400051"/>
            <a:ext cx="2557806" cy="403859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5B6C862-956E-DC66-1450-2866CEA53C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7013" y="400051"/>
            <a:ext cx="2629804" cy="403859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758D4FD-A845-916F-EEE4-553AE44C6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2575" y="400051"/>
            <a:ext cx="2557806" cy="403859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E124EC20-3ADC-302D-40D6-5627E20644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600" y="400051"/>
            <a:ext cx="2282542" cy="403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349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2AAE7635-8989-5FFB-BEA1-4FD80D6CBA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9460" y="796925"/>
            <a:ext cx="2758590" cy="4279900"/>
          </a:xfr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05AC3FC-E861-9194-B9EB-A3E7DD7D6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8194" y="796925"/>
            <a:ext cx="2557806" cy="424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1841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0</Words>
  <Application>Microsoft Office PowerPoint</Application>
  <PresentationFormat>Panorámica</PresentationFormat>
  <Paragraphs>0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Martinez, Maria</dc:creator>
  <cp:lastModifiedBy>Martinez, Maria</cp:lastModifiedBy>
  <cp:revision>1</cp:revision>
  <dcterms:created xsi:type="dcterms:W3CDTF">2022-10-21T15:36:57Z</dcterms:created>
  <dcterms:modified xsi:type="dcterms:W3CDTF">2022-10-21T16:50:05Z</dcterms:modified>
</cp:coreProperties>
</file>